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1398" y="16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9818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8121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2026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507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6879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2872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7252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3611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1586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8745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0964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10F17-D464-4E1F-8DE0-B558A2B05464}" type="datetimeFigureOut">
              <a:rPr lang="es-VE" smtClean="0"/>
              <a:t>08/05/2022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7671C-36B9-4814-9FA0-0914914C98A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64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39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2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37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07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79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33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660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42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26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83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78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31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7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28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357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98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5" t="48222" r="52125" b="31334"/>
          <a:stretch/>
        </p:blipFill>
        <p:spPr bwMode="auto">
          <a:xfrm>
            <a:off x="1835695" y="1628800"/>
            <a:ext cx="313078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t="48222" r="74125" b="31334"/>
          <a:stretch/>
        </p:blipFill>
        <p:spPr bwMode="auto">
          <a:xfrm>
            <a:off x="-899160" y="3307080"/>
            <a:ext cx="2529840" cy="140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222" r="28625" b="31334"/>
          <a:stretch/>
        </p:blipFill>
        <p:spPr bwMode="auto">
          <a:xfrm>
            <a:off x="4572000" y="3307080"/>
            <a:ext cx="2606040" cy="140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0" t="48222" r="6125" b="31334"/>
          <a:stretch/>
        </p:blipFill>
        <p:spPr bwMode="auto">
          <a:xfrm>
            <a:off x="7345680" y="3307080"/>
            <a:ext cx="2575560" cy="140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6355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0</Words>
  <Application>Microsoft Office PowerPoint</Application>
  <PresentationFormat>Presentación en pantalla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salazar</dc:creator>
  <cp:lastModifiedBy>juan salazar</cp:lastModifiedBy>
  <cp:revision>9</cp:revision>
  <dcterms:created xsi:type="dcterms:W3CDTF">2022-05-09T00:15:35Z</dcterms:created>
  <dcterms:modified xsi:type="dcterms:W3CDTF">2022-05-09T07:51:40Z</dcterms:modified>
</cp:coreProperties>
</file>